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13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74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7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03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98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62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94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5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1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02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52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9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34389-69A5-4267-B3CD-6B743BCB0340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8192-1D22-4584-AFC9-246076D3F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05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64" y="116087"/>
            <a:ext cx="11634951" cy="511762"/>
          </a:xfrm>
        </p:spPr>
        <p:txBody>
          <a:bodyPr>
            <a:normAutofit/>
          </a:bodyPr>
          <a:lstStyle/>
          <a:p>
            <a:pPr algn="ctr"/>
            <a:r>
              <a:rPr lang="ko-KR" altLang="en-US" sz="2000" b="1" dirty="0" smtClean="0">
                <a:latin typeface="+mn-ea"/>
              </a:rPr>
              <a:t>제 </a:t>
            </a:r>
            <a:r>
              <a:rPr lang="en-US" altLang="ko-KR" sz="2000" b="1" dirty="0">
                <a:latin typeface="+mn-ea"/>
              </a:rPr>
              <a:t>5</a:t>
            </a:r>
            <a:r>
              <a:rPr lang="ko-KR" altLang="en-US" sz="2000" b="1" dirty="0" smtClean="0">
                <a:latin typeface="+mn-ea"/>
              </a:rPr>
              <a:t>회 </a:t>
            </a:r>
            <a:r>
              <a:rPr lang="en-US" altLang="ko-KR" sz="2000" b="1" dirty="0" smtClean="0">
                <a:latin typeface="+mn-ea"/>
              </a:rPr>
              <a:t>“CCRP</a:t>
            </a:r>
            <a:r>
              <a:rPr lang="en-US" altLang="ko-KR" sz="2000" b="1" spc="-150" dirty="0" smtClean="0">
                <a:latin typeface="+mn-ea"/>
              </a:rPr>
              <a:t>(Convergence Civilization Renaissance Production) </a:t>
            </a:r>
            <a:r>
              <a:rPr lang="ko-KR" altLang="en-US" sz="2000" b="1" dirty="0" smtClean="0">
                <a:latin typeface="+mn-ea"/>
              </a:rPr>
              <a:t>공유 플랫폼</a:t>
            </a:r>
            <a:r>
              <a:rPr lang="en-US" altLang="ko-KR" sz="2000" b="1" dirty="0" smtClean="0">
                <a:latin typeface="+mn-ea"/>
              </a:rPr>
              <a:t>” </a:t>
            </a:r>
            <a:r>
              <a:rPr lang="ko-KR" altLang="en-US" sz="2000" b="1" dirty="0" smtClean="0">
                <a:latin typeface="+mn-ea"/>
              </a:rPr>
              <a:t>공모전 안내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500" y="556599"/>
            <a:ext cx="12095165" cy="63014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ko-KR" sz="1300" dirty="0" smtClean="0">
                <a:latin typeface="+mn-ea"/>
              </a:rPr>
              <a:t>CCRP</a:t>
            </a:r>
            <a:r>
              <a:rPr lang="ko-KR" altLang="en-US" sz="1300" dirty="0">
                <a:latin typeface="+mn-ea"/>
              </a:rPr>
              <a:t>란</a:t>
            </a:r>
            <a:r>
              <a:rPr lang="en-US" altLang="ko-KR" sz="1300" dirty="0">
                <a:latin typeface="+mn-ea"/>
              </a:rPr>
              <a:t>? </a:t>
            </a:r>
            <a:r>
              <a:rPr lang="ko-KR" altLang="en-US" sz="1300" dirty="0">
                <a:latin typeface="+mn-ea"/>
              </a:rPr>
              <a:t>현대사회가 당면한 문제를 다양한 학문적 관점</a:t>
            </a:r>
            <a:r>
              <a:rPr lang="en-US" altLang="ko-KR" sz="1300" dirty="0">
                <a:latin typeface="+mn-ea"/>
              </a:rPr>
              <a:t>(</a:t>
            </a:r>
            <a:r>
              <a:rPr lang="ko-KR" altLang="en-US" sz="1300" dirty="0">
                <a:latin typeface="+mn-ea"/>
              </a:rPr>
              <a:t>인문학</a:t>
            </a:r>
            <a:r>
              <a:rPr lang="en-US" altLang="ko-KR" sz="1300" dirty="0">
                <a:latin typeface="+mn-ea"/>
              </a:rPr>
              <a:t>, </a:t>
            </a:r>
            <a:r>
              <a:rPr lang="ko-KR" altLang="en-US" sz="1300" dirty="0">
                <a:latin typeface="+mn-ea"/>
              </a:rPr>
              <a:t>사회과학</a:t>
            </a:r>
            <a:r>
              <a:rPr lang="en-US" altLang="ko-KR" sz="1300" dirty="0">
                <a:latin typeface="+mn-ea"/>
              </a:rPr>
              <a:t>, </a:t>
            </a:r>
            <a:r>
              <a:rPr lang="ko-KR" altLang="en-US" sz="1300" dirty="0">
                <a:latin typeface="+mn-ea"/>
              </a:rPr>
              <a:t>이〮공학</a:t>
            </a:r>
            <a:r>
              <a:rPr lang="en-US" altLang="ko-KR" sz="1300" dirty="0">
                <a:latin typeface="+mn-ea"/>
              </a:rPr>
              <a:t>)</a:t>
            </a:r>
            <a:r>
              <a:rPr lang="ko-KR" altLang="en-US" sz="1300" dirty="0">
                <a:latin typeface="+mn-ea"/>
              </a:rPr>
              <a:t>에서 분석하고</a:t>
            </a:r>
            <a:r>
              <a:rPr lang="en-US" altLang="ko-KR" sz="1300" dirty="0">
                <a:latin typeface="+mn-ea"/>
              </a:rPr>
              <a:t>, </a:t>
            </a:r>
            <a:r>
              <a:rPr lang="ko-KR" altLang="en-US" sz="1300" dirty="0">
                <a:latin typeface="+mn-ea"/>
              </a:rPr>
              <a:t>그것에 대한 합리적인 해결방안을 </a:t>
            </a:r>
            <a:r>
              <a:rPr lang="ko-KR" altLang="en-US" sz="1300" dirty="0" smtClean="0">
                <a:latin typeface="+mn-ea"/>
              </a:rPr>
              <a:t>제시하는 </a:t>
            </a:r>
            <a:r>
              <a:rPr lang="en-US" altLang="ko-KR" sz="1300" dirty="0" smtClean="0">
                <a:latin typeface="+mn-ea"/>
              </a:rPr>
              <a:t>“</a:t>
            </a:r>
            <a:r>
              <a:rPr lang="ko-KR" altLang="en-US" sz="1300" dirty="0">
                <a:latin typeface="+mn-ea"/>
              </a:rPr>
              <a:t>융합적 </a:t>
            </a:r>
            <a:r>
              <a:rPr lang="ko-KR" altLang="en-US" sz="1300" dirty="0" err="1">
                <a:latin typeface="+mn-ea"/>
              </a:rPr>
              <a:t>프로젝트형</a:t>
            </a:r>
            <a:r>
              <a:rPr lang="ko-KR" altLang="en-US" sz="1300" dirty="0">
                <a:latin typeface="+mn-ea"/>
              </a:rPr>
              <a:t> 과제</a:t>
            </a:r>
            <a:r>
              <a:rPr lang="en-US" altLang="ko-KR" sz="1300" dirty="0">
                <a:latin typeface="+mn-ea"/>
              </a:rPr>
              <a:t>”</a:t>
            </a: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2. </a:t>
            </a:r>
            <a:r>
              <a:rPr lang="ko-KR" altLang="en-US" sz="1300" dirty="0">
                <a:latin typeface="+mn-ea"/>
              </a:rPr>
              <a:t>과제의 목표 </a:t>
            </a: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   1) </a:t>
            </a:r>
            <a:r>
              <a:rPr lang="ko-KR" altLang="en-US" sz="1300" dirty="0">
                <a:latin typeface="+mn-ea"/>
              </a:rPr>
              <a:t>현대사회 및 현대인의 삶에 대해 비판적으로 사유함으로써 인간과 사회를 스스로 성찰할 수 있는 능력을 쌓는다</a:t>
            </a:r>
            <a:r>
              <a:rPr lang="en-US" altLang="ko-KR" sz="1300" dirty="0">
                <a:latin typeface="+mn-ea"/>
              </a:rPr>
              <a:t>. </a:t>
            </a:r>
            <a:endParaRPr lang="ko-KR" altLang="en-US" sz="1300" dirty="0">
              <a:latin typeface="+mn-ea"/>
            </a:endParaRP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   2) </a:t>
            </a:r>
            <a:r>
              <a:rPr lang="ko-KR" altLang="en-US" sz="1300" dirty="0">
                <a:latin typeface="+mn-ea"/>
              </a:rPr>
              <a:t>새로운 기술과 매체를 이용하여 자신의 주장을 독창적인 미디어콘텐츠로 구현해내는 연습을 통해 상상력과 창의력을 제고한다</a:t>
            </a:r>
            <a:r>
              <a:rPr lang="en-US" altLang="ko-KR" sz="1300" dirty="0">
                <a:latin typeface="+mn-ea"/>
              </a:rPr>
              <a:t>. </a:t>
            </a:r>
            <a:endParaRPr lang="ko-KR" altLang="en-US" sz="1300" dirty="0">
              <a:latin typeface="+mn-ea"/>
            </a:endParaRP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   3) </a:t>
            </a:r>
            <a:r>
              <a:rPr lang="ko-KR" altLang="en-US" sz="1300" dirty="0" err="1">
                <a:latin typeface="+mn-ea"/>
              </a:rPr>
              <a:t>융합부전공</a:t>
            </a:r>
            <a:r>
              <a:rPr lang="ko-KR" altLang="en-US" sz="1300" dirty="0">
                <a:latin typeface="+mn-ea"/>
              </a:rPr>
              <a:t> 주제에 대해 비전공자 혹은 일반대중과 소통할 수 있는 커뮤니케이션 능력을 기른다</a:t>
            </a:r>
            <a:r>
              <a:rPr lang="en-US" altLang="ko-KR" sz="1300" dirty="0">
                <a:latin typeface="+mn-ea"/>
              </a:rPr>
              <a:t>. </a:t>
            </a:r>
            <a:endParaRPr lang="ko-KR" altLang="en-US" sz="1300" dirty="0">
              <a:latin typeface="+mn-ea"/>
            </a:endParaRP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300" dirty="0">
                <a:latin typeface="+mn-ea"/>
              </a:rPr>
              <a:t>   4) </a:t>
            </a:r>
            <a:r>
              <a:rPr lang="ko-KR" altLang="en-US" sz="1300" dirty="0">
                <a:latin typeface="+mn-ea"/>
              </a:rPr>
              <a:t>영상 제작 과정을 통해 구성원들 간의 갈등조정</a:t>
            </a:r>
            <a:r>
              <a:rPr lang="en-US" altLang="ko-KR" sz="1300" dirty="0">
                <a:latin typeface="+mn-ea"/>
              </a:rPr>
              <a:t>, </a:t>
            </a:r>
            <a:r>
              <a:rPr lang="ko-KR" altLang="en-US" sz="1300" dirty="0">
                <a:latin typeface="+mn-ea"/>
              </a:rPr>
              <a:t>의사결정 등 그룹 내에서의 합리적인 소통 및 협업 능력을 </a:t>
            </a:r>
            <a:r>
              <a:rPr lang="ko-KR" altLang="en-US" sz="1300" dirty="0" smtClean="0">
                <a:latin typeface="+mn-ea"/>
              </a:rPr>
              <a:t>함양한다</a:t>
            </a:r>
            <a:r>
              <a:rPr lang="en-US" altLang="ko-KR" sz="1300" dirty="0" smtClean="0">
                <a:latin typeface="+mn-ea"/>
              </a:rPr>
              <a:t>. </a:t>
            </a:r>
            <a:endParaRPr lang="en-US" altLang="ko-KR" sz="1300" dirty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latin typeface="+mn-ea"/>
              </a:rPr>
              <a:t>3. </a:t>
            </a:r>
            <a:r>
              <a:rPr lang="ko-KR" altLang="en-US" sz="1300" dirty="0" smtClean="0">
                <a:latin typeface="+mn-ea"/>
              </a:rPr>
              <a:t>과제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>
                <a:latin typeface="+mn-ea"/>
              </a:rPr>
              <a:t>조별 활동</a:t>
            </a:r>
            <a:r>
              <a:rPr lang="en-US" altLang="ko-KR" sz="1300" dirty="0">
                <a:latin typeface="+mn-ea"/>
              </a:rPr>
              <a:t>(3~5</a:t>
            </a:r>
            <a:r>
              <a:rPr lang="ko-KR" altLang="en-US" sz="1300" dirty="0">
                <a:latin typeface="+mn-ea"/>
              </a:rPr>
              <a:t>명</a:t>
            </a:r>
            <a:r>
              <a:rPr lang="en-US" altLang="ko-KR" sz="1300" dirty="0">
                <a:latin typeface="+mn-ea"/>
              </a:rPr>
              <a:t>)</a:t>
            </a:r>
            <a:r>
              <a:rPr lang="ko-KR" altLang="en-US" sz="1300" dirty="0">
                <a:latin typeface="+mn-ea"/>
              </a:rPr>
              <a:t>을 통해 여러 학문 분야의 문제의식을 </a:t>
            </a:r>
            <a:r>
              <a:rPr lang="ko-KR" altLang="en-US" sz="1300" dirty="0" err="1">
                <a:latin typeface="+mn-ea"/>
              </a:rPr>
              <a:t>융합적으로</a:t>
            </a:r>
            <a:r>
              <a:rPr lang="ko-KR" altLang="en-US" sz="1300" dirty="0">
                <a:latin typeface="+mn-ea"/>
              </a:rPr>
              <a:t> 연결시켜 글쓰기 이외의 다양한 </a:t>
            </a:r>
            <a:r>
              <a:rPr lang="ko-KR" altLang="en-US" sz="1300" dirty="0" smtClean="0">
                <a:latin typeface="+mn-ea"/>
              </a:rPr>
              <a:t>유형의 콘텐츠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{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동영상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(7~10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분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),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앱 등</a:t>
            </a: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}</a:t>
            </a:r>
            <a:r>
              <a:rPr lang="ko-KR" altLang="en-US" sz="1300" dirty="0" smtClean="0">
                <a:latin typeface="+mn-ea"/>
              </a:rPr>
              <a:t>를 제작</a:t>
            </a:r>
            <a:endParaRPr lang="en-US" altLang="ko-KR" sz="1300" dirty="0" smtClean="0"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o-KR" altLang="en-US" sz="1300" dirty="0" smtClean="0">
                <a:latin typeface="+mn-ea"/>
              </a:rPr>
              <a:t>          하여 자신의 주장을</a:t>
            </a:r>
            <a:r>
              <a:rPr lang="en-US" altLang="ko-KR" sz="1300" dirty="0" smtClean="0">
                <a:latin typeface="+mn-ea"/>
              </a:rPr>
              <a:t> </a:t>
            </a:r>
            <a:r>
              <a:rPr lang="ko-KR" altLang="en-US" sz="1300" dirty="0" smtClean="0">
                <a:latin typeface="+mn-ea"/>
              </a:rPr>
              <a:t>표현하고 이를 발표한다</a:t>
            </a:r>
            <a:r>
              <a:rPr lang="en-US" altLang="ko-KR" sz="1300" dirty="0" smtClean="0">
                <a:latin typeface="+mn-ea"/>
              </a:rPr>
              <a:t>. (</a:t>
            </a:r>
            <a:r>
              <a:rPr lang="ko-KR" altLang="en-US" sz="1300" dirty="0" smtClean="0">
                <a:latin typeface="+mn-ea"/>
              </a:rPr>
              <a:t>앱 안내는 다음 페이지를 확인</a:t>
            </a:r>
            <a:r>
              <a:rPr lang="en-US" altLang="ko-KR" sz="1300" dirty="0" smtClean="0">
                <a:latin typeface="+mn-ea"/>
              </a:rPr>
              <a:t>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ko-KR" sz="1300" dirty="0">
                <a:latin typeface="+mn-ea"/>
              </a:rPr>
              <a:t> </a:t>
            </a:r>
            <a:r>
              <a:rPr lang="en-US" altLang="ko-KR" sz="1300" dirty="0" smtClean="0">
                <a:latin typeface="+mn-ea"/>
              </a:rPr>
              <a:t>         </a:t>
            </a:r>
            <a:r>
              <a:rPr lang="ko-KR" altLang="en-US" sz="1300" dirty="0" smtClean="0">
                <a:latin typeface="+mn-ea"/>
              </a:rPr>
              <a:t>기존 선정작은 인문사회학부 </a:t>
            </a:r>
            <a:r>
              <a:rPr lang="ko-KR" altLang="en-US" sz="1300" dirty="0" err="1" smtClean="0">
                <a:latin typeface="+mn-ea"/>
              </a:rPr>
              <a:t>융합부전공</a:t>
            </a:r>
            <a:r>
              <a:rPr lang="ko-KR" altLang="en-US" sz="1300" dirty="0" smtClean="0">
                <a:latin typeface="+mn-ea"/>
              </a:rPr>
              <a:t> 홈페이지에 게시되어 있으니 참고하기 바랍니다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300" dirty="0" smtClean="0">
                <a:latin typeface="+mn-ea"/>
              </a:rPr>
              <a:t>4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 smtClean="0">
                <a:latin typeface="+mn-ea"/>
              </a:rPr>
              <a:t>신청서 제출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2021. 5.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12  </a:t>
            </a:r>
            <a:r>
              <a:rPr lang="en-US" altLang="ko-KR" sz="1300" dirty="0" smtClean="0">
                <a:latin typeface="+mn-ea"/>
              </a:rPr>
              <a:t>/ </a:t>
            </a:r>
            <a:r>
              <a:rPr lang="ko-KR" altLang="en-US" sz="1300" dirty="0" err="1" smtClean="0">
                <a:latin typeface="+mn-ea"/>
              </a:rPr>
              <a:t>예비선정</a:t>
            </a:r>
            <a:r>
              <a:rPr lang="ko-KR" altLang="en-US" sz="1300" dirty="0" smtClean="0">
                <a:latin typeface="+mn-ea"/>
              </a:rPr>
              <a:t> </a:t>
            </a:r>
            <a:r>
              <a:rPr lang="ko-KR" altLang="en-US" sz="1300" dirty="0">
                <a:latin typeface="+mn-ea"/>
              </a:rPr>
              <a:t>과제 </a:t>
            </a:r>
            <a:r>
              <a:rPr lang="ko-KR" altLang="en-US" sz="1300" dirty="0" smtClean="0">
                <a:latin typeface="+mn-ea"/>
              </a:rPr>
              <a:t>공지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2021. 5.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14  </a:t>
            </a:r>
            <a:r>
              <a:rPr lang="en-US" altLang="ko-KR" sz="1300" dirty="0" smtClean="0">
                <a:latin typeface="+mn-ea"/>
              </a:rPr>
              <a:t>/ </a:t>
            </a:r>
            <a:r>
              <a:rPr lang="ko-KR" altLang="en-US" sz="1300" dirty="0" smtClean="0">
                <a:latin typeface="+mn-ea"/>
              </a:rPr>
              <a:t>활동보고서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2021.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6. 1. </a:t>
            </a: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~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3. </a:t>
            </a:r>
            <a:r>
              <a:rPr lang="en-US" altLang="ko-KR" sz="1300" dirty="0" smtClean="0">
                <a:latin typeface="+mn-ea"/>
              </a:rPr>
              <a:t>/ </a:t>
            </a:r>
            <a:r>
              <a:rPr lang="ko-KR" altLang="en-US" sz="1300" dirty="0" smtClean="0">
                <a:latin typeface="+mn-ea"/>
              </a:rPr>
              <a:t>과제물 제출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2021. 6.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14 </a:t>
            </a:r>
            <a:r>
              <a:rPr lang="en-US" altLang="ko-KR" sz="1300" dirty="0" smtClean="0">
                <a:latin typeface="+mn-ea"/>
              </a:rPr>
              <a:t>/ </a:t>
            </a:r>
            <a:r>
              <a:rPr lang="ko-KR" altLang="en-US" sz="1300" dirty="0" smtClean="0">
                <a:latin typeface="+mn-ea"/>
              </a:rPr>
              <a:t>과제물 발표 및 심사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2021. 6.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16                            </a:t>
            </a:r>
            <a:r>
              <a:rPr lang="en-US" altLang="ko-KR" sz="1300" dirty="0" smtClean="0">
                <a:latin typeface="+mn-ea"/>
              </a:rPr>
              <a:t>                                                 </a:t>
            </a:r>
            <a:r>
              <a:rPr lang="en-US" altLang="ko-KR" sz="1300" dirty="0" smtClean="0">
                <a:latin typeface="+mn-ea"/>
              </a:rPr>
              <a:t>(</a:t>
            </a:r>
            <a:r>
              <a:rPr lang="ko-KR" altLang="en-US" sz="1300" dirty="0" smtClean="0">
                <a:latin typeface="+mn-ea"/>
              </a:rPr>
              <a:t>세부사항은 다음 </a:t>
            </a:r>
            <a:r>
              <a:rPr lang="ko-KR" altLang="en-US" sz="1300" dirty="0">
                <a:latin typeface="+mn-ea"/>
              </a:rPr>
              <a:t>페이지를 확인</a:t>
            </a:r>
            <a:r>
              <a:rPr lang="en-US" altLang="ko-KR" sz="1300" dirty="0" smtClean="0">
                <a:latin typeface="+mn-ea"/>
              </a:rPr>
              <a:t>.)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300" dirty="0" smtClean="0">
                <a:latin typeface="+mn-ea"/>
              </a:rPr>
              <a:t>5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>
                <a:latin typeface="+mn-ea"/>
              </a:rPr>
              <a:t>과제 신청서 및 과제물 </a:t>
            </a:r>
            <a:r>
              <a:rPr lang="ko-KR" altLang="en-US" sz="1300" dirty="0" smtClean="0">
                <a:latin typeface="+mn-ea"/>
              </a:rPr>
              <a:t>제출</a:t>
            </a:r>
            <a:r>
              <a:rPr lang="en-US" altLang="ko-KR" sz="1300" dirty="0" smtClean="0">
                <a:solidFill>
                  <a:srgbClr val="0070C0"/>
                </a:solidFill>
                <a:latin typeface="+mn-ea"/>
              </a:rPr>
              <a:t>: PAMS(PAMS</a:t>
            </a:r>
            <a:r>
              <a:rPr lang="ko-KR" altLang="en-US" sz="1300" dirty="0" smtClean="0">
                <a:solidFill>
                  <a:srgbClr val="0070C0"/>
                </a:solidFill>
                <a:latin typeface="+mn-ea"/>
              </a:rPr>
              <a:t>에 첨부된 양식 다운로드 후 작성하여 제출</a:t>
            </a:r>
            <a:r>
              <a:rPr lang="en-US" altLang="ko-KR" sz="1300" dirty="0" smtClean="0">
                <a:solidFill>
                  <a:srgbClr val="0070C0"/>
                </a:solidFill>
                <a:latin typeface="+mn-ea"/>
              </a:rPr>
              <a:t>)</a:t>
            </a:r>
            <a:endParaRPr lang="en-US" altLang="ko-KR" sz="1300" dirty="0">
              <a:solidFill>
                <a:srgbClr val="0070C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 smtClean="0">
                <a:latin typeface="+mn-ea"/>
              </a:rPr>
              <a:t>6</a:t>
            </a: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. </a:t>
            </a:r>
            <a:r>
              <a:rPr lang="ko-KR" altLang="en-US" sz="1300" dirty="0">
                <a:solidFill>
                  <a:srgbClr val="FF0000"/>
                </a:solidFill>
                <a:latin typeface="+mn-ea"/>
              </a:rPr>
              <a:t>신청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자격 </a:t>
            </a:r>
            <a:endParaRPr lang="en-US" altLang="ko-KR" sz="13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   1) 2021-1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학기에 </a:t>
            </a:r>
            <a:r>
              <a:rPr lang="ko-KR" altLang="en-US" sz="1300" dirty="0" err="1" smtClean="0">
                <a:solidFill>
                  <a:srgbClr val="FF0000"/>
                </a:solidFill>
                <a:latin typeface="+mn-ea"/>
              </a:rPr>
              <a:t>융합부전공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 교과목에 해당되는 과목을 수강하는 학생 최소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명을 포함한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3~5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명이 한 팀을 구성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  2)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서로 다른 교과목의 수강생들이 한 </a:t>
            </a:r>
            <a:r>
              <a:rPr lang="ko-KR" altLang="en-US" sz="1300" dirty="0">
                <a:solidFill>
                  <a:srgbClr val="FF0000"/>
                </a:solidFill>
                <a:latin typeface="+mn-ea"/>
              </a:rPr>
              <a:t>팀을 이뤄도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무관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   3)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반드시 부전공을 이수하는 학생일 필요는 없음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.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 smtClean="0">
                <a:latin typeface="+mn-ea"/>
              </a:rPr>
              <a:t>7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>
                <a:latin typeface="+mn-ea"/>
              </a:rPr>
              <a:t>심사 및 </a:t>
            </a:r>
            <a:r>
              <a:rPr lang="ko-KR" altLang="en-US" sz="1300" dirty="0" smtClean="0">
                <a:latin typeface="+mn-ea"/>
              </a:rPr>
              <a:t>시상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>
                <a:latin typeface="+mn-ea"/>
              </a:rPr>
              <a:t>인문사회학부 </a:t>
            </a:r>
            <a:r>
              <a:rPr lang="ko-KR" altLang="en-US" sz="1300" dirty="0" err="1">
                <a:latin typeface="+mn-ea"/>
              </a:rPr>
              <a:t>융합부전공</a:t>
            </a:r>
            <a:r>
              <a:rPr lang="ko-KR" altLang="en-US" sz="1300" dirty="0">
                <a:latin typeface="+mn-ea"/>
              </a:rPr>
              <a:t> 교과목의 담당교수진으로 구성된 심사위원회가 </a:t>
            </a:r>
            <a:r>
              <a:rPr lang="ko-KR" altLang="en-US" sz="1300" dirty="0" smtClean="0">
                <a:latin typeface="+mn-ea"/>
              </a:rPr>
              <a:t>공정한 </a:t>
            </a:r>
            <a:r>
              <a:rPr lang="ko-KR" altLang="en-US" sz="1300" dirty="0">
                <a:latin typeface="+mn-ea"/>
              </a:rPr>
              <a:t>심사를 통해 </a:t>
            </a:r>
            <a:r>
              <a:rPr lang="ko-KR" altLang="en-US" sz="1300" dirty="0" err="1">
                <a:latin typeface="+mn-ea"/>
              </a:rPr>
              <a:t>비판적〮창의적</a:t>
            </a:r>
            <a:r>
              <a:rPr lang="ko-KR" altLang="en-US" sz="1300" dirty="0">
                <a:latin typeface="+mn-ea"/>
              </a:rPr>
              <a:t> </a:t>
            </a:r>
            <a:r>
              <a:rPr lang="ko-KR" altLang="en-US" sz="1300" dirty="0" smtClean="0">
                <a:latin typeface="+mn-ea"/>
              </a:rPr>
              <a:t>문제의식을 가장 </a:t>
            </a:r>
            <a:r>
              <a:rPr lang="ko-KR" altLang="en-US" sz="1300" dirty="0">
                <a:latin typeface="+mn-ea"/>
              </a:rPr>
              <a:t>잘 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구현한 </a:t>
            </a:r>
            <a:endParaRPr lang="en-US" altLang="ko-KR" sz="13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                     3</a:t>
            </a:r>
            <a:r>
              <a:rPr lang="ko-KR" altLang="en-US" sz="1300" dirty="0" smtClean="0">
                <a:solidFill>
                  <a:srgbClr val="FF0000"/>
                </a:solidFill>
                <a:latin typeface="+mn-ea"/>
              </a:rPr>
              <a:t>팀 내외를 </a:t>
            </a:r>
            <a:r>
              <a:rPr lang="ko-KR" altLang="en-US" sz="1300" dirty="0" smtClean="0">
                <a:latin typeface="+mn-ea"/>
              </a:rPr>
              <a:t>선정하여</a:t>
            </a:r>
            <a:r>
              <a:rPr lang="en-US" altLang="ko-KR" sz="1300" dirty="0" smtClean="0">
                <a:latin typeface="+mn-ea"/>
              </a:rPr>
              <a:t> 120</a:t>
            </a:r>
            <a:r>
              <a:rPr lang="ko-KR" altLang="en-US" sz="1300" dirty="0">
                <a:latin typeface="+mn-ea"/>
              </a:rPr>
              <a:t>만원씩</a:t>
            </a:r>
            <a:r>
              <a:rPr lang="en-US" altLang="ko-KR" sz="1300" dirty="0">
                <a:latin typeface="+mn-ea"/>
              </a:rPr>
              <a:t>(</a:t>
            </a:r>
            <a:r>
              <a:rPr lang="ko-KR" altLang="en-US" sz="1300" dirty="0" err="1">
                <a:latin typeface="+mn-ea"/>
              </a:rPr>
              <a:t>팀별</a:t>
            </a:r>
            <a:r>
              <a:rPr lang="en-US" altLang="ko-KR" sz="1300" dirty="0">
                <a:latin typeface="+mn-ea"/>
              </a:rPr>
              <a:t>)</a:t>
            </a:r>
            <a:r>
              <a:rPr lang="ko-KR" altLang="en-US" sz="1300" dirty="0">
                <a:latin typeface="+mn-ea"/>
              </a:rPr>
              <a:t> 상금을 수여한다</a:t>
            </a:r>
            <a:r>
              <a:rPr lang="en-US" altLang="ko-KR" sz="1300" dirty="0">
                <a:latin typeface="+mn-ea"/>
              </a:rPr>
              <a:t>. (</a:t>
            </a:r>
            <a:r>
              <a:rPr lang="ko-KR" altLang="en-US" sz="1300" dirty="0">
                <a:latin typeface="+mn-ea"/>
              </a:rPr>
              <a:t>심사 결과에 따라 조정 </a:t>
            </a:r>
            <a:r>
              <a:rPr lang="ko-KR" altLang="en-US" sz="1300" dirty="0" smtClean="0">
                <a:latin typeface="+mn-ea"/>
              </a:rPr>
              <a:t>가능함</a:t>
            </a:r>
            <a:r>
              <a:rPr lang="en-US" altLang="ko-KR" sz="1300" dirty="0" smtClean="0">
                <a:latin typeface="+mn-ea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300" dirty="0" smtClean="0">
                <a:latin typeface="+mn-ea"/>
              </a:rPr>
              <a:t>8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 err="1" smtClean="0">
                <a:latin typeface="+mn-ea"/>
              </a:rPr>
              <a:t>포스테키안</a:t>
            </a:r>
            <a:r>
              <a:rPr lang="ko-KR" altLang="en-US" sz="1300" dirty="0" smtClean="0">
                <a:latin typeface="+mn-ea"/>
              </a:rPr>
              <a:t> 활동 마일리지</a:t>
            </a:r>
            <a:r>
              <a:rPr lang="en-US" altLang="ko-KR" sz="1300" dirty="0" smtClean="0">
                <a:latin typeface="+mn-ea"/>
              </a:rPr>
              <a:t>(PAM)</a:t>
            </a:r>
            <a:r>
              <a:rPr lang="ko-KR" altLang="en-US" sz="1300" dirty="0" smtClean="0">
                <a:latin typeface="+mn-ea"/>
              </a:rPr>
              <a:t> 적용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 smtClean="0">
                <a:latin typeface="+mn-ea"/>
              </a:rPr>
              <a:t>과제 </a:t>
            </a:r>
            <a:r>
              <a:rPr lang="ko-KR" altLang="en-US" sz="1300" dirty="0" err="1" smtClean="0">
                <a:latin typeface="+mn-ea"/>
              </a:rPr>
              <a:t>신청팀</a:t>
            </a:r>
            <a:r>
              <a:rPr lang="ko-KR" altLang="en-US" sz="1300" dirty="0" smtClean="0">
                <a:latin typeface="+mn-ea"/>
              </a:rPr>
              <a:t> </a:t>
            </a:r>
            <a:r>
              <a:rPr lang="en-US" altLang="ko-KR" sz="1300" dirty="0" smtClean="0">
                <a:latin typeface="+mn-ea"/>
              </a:rPr>
              <a:t>100PAM, </a:t>
            </a:r>
            <a:r>
              <a:rPr lang="ko-KR" altLang="en-US" sz="1300" dirty="0" smtClean="0">
                <a:latin typeface="+mn-ea"/>
              </a:rPr>
              <a:t>최종 </a:t>
            </a:r>
            <a:r>
              <a:rPr lang="ko-KR" altLang="en-US" sz="1300" dirty="0" err="1" smtClean="0">
                <a:latin typeface="+mn-ea"/>
              </a:rPr>
              <a:t>선정팀</a:t>
            </a:r>
            <a:r>
              <a:rPr lang="ko-KR" altLang="en-US" sz="1300" dirty="0" smtClean="0">
                <a:latin typeface="+mn-ea"/>
              </a:rPr>
              <a:t> 추가 </a:t>
            </a:r>
            <a:r>
              <a:rPr lang="en-US" altLang="ko-KR" sz="1300" dirty="0" smtClean="0">
                <a:latin typeface="+mn-ea"/>
              </a:rPr>
              <a:t>50PAM </a:t>
            </a:r>
            <a:r>
              <a:rPr lang="ko-KR" altLang="en-US" sz="1300" dirty="0" smtClean="0">
                <a:latin typeface="+mn-ea"/>
              </a:rPr>
              <a:t>부여 </a:t>
            </a:r>
            <a:r>
              <a:rPr lang="en-US" altLang="ko-KR" sz="1300" dirty="0" smtClean="0">
                <a:latin typeface="+mn-ea"/>
              </a:rPr>
              <a:t>(</a:t>
            </a:r>
            <a:r>
              <a:rPr lang="ko-KR" altLang="en-US" sz="1300" dirty="0" smtClean="0">
                <a:latin typeface="+mn-ea"/>
              </a:rPr>
              <a:t>공모전 종료 후 일괄 부여</a:t>
            </a:r>
            <a:r>
              <a:rPr lang="en-US" altLang="ko-KR" sz="1300" dirty="0" smtClean="0">
                <a:latin typeface="+mn-ea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ko-KR" sz="1300" dirty="0" smtClean="0">
                <a:latin typeface="+mn-ea"/>
              </a:rPr>
              <a:t>9</a:t>
            </a:r>
            <a:r>
              <a:rPr lang="en-US" altLang="ko-KR" sz="1300" dirty="0">
                <a:latin typeface="+mn-ea"/>
              </a:rPr>
              <a:t>. </a:t>
            </a:r>
            <a:r>
              <a:rPr lang="ko-KR" altLang="en-US" sz="1300" dirty="0" smtClean="0">
                <a:latin typeface="+mn-ea"/>
              </a:rPr>
              <a:t>유의사항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 smtClean="0">
                <a:latin typeface="+mn-ea"/>
              </a:rPr>
              <a:t> 제출한 </a:t>
            </a:r>
            <a:r>
              <a:rPr lang="ko-KR" altLang="en-US" sz="1300" dirty="0">
                <a:latin typeface="+mn-ea"/>
              </a:rPr>
              <a:t>신청서</a:t>
            </a:r>
            <a:r>
              <a:rPr lang="en-US" altLang="ko-KR" sz="1300" dirty="0">
                <a:latin typeface="+mn-ea"/>
              </a:rPr>
              <a:t>,</a:t>
            </a:r>
            <a:r>
              <a:rPr lang="ko-KR" altLang="en-US" sz="1300" dirty="0">
                <a:latin typeface="+mn-ea"/>
              </a:rPr>
              <a:t> 콘텐츠 심사 결과 성실성이나 문제의식이 결여되었다고 판단되면 </a:t>
            </a:r>
            <a:r>
              <a:rPr lang="en-US" altLang="ko-KR" sz="1300" dirty="0" smtClean="0">
                <a:latin typeface="+mn-ea"/>
              </a:rPr>
              <a:t>PAM</a:t>
            </a:r>
            <a:r>
              <a:rPr lang="ko-KR" altLang="en-US" sz="1300" dirty="0" smtClean="0">
                <a:latin typeface="+mn-ea"/>
              </a:rPr>
              <a:t>을</a:t>
            </a:r>
            <a:r>
              <a:rPr lang="en-US" altLang="ko-KR" sz="1300" dirty="0" smtClean="0">
                <a:latin typeface="+mn-ea"/>
              </a:rPr>
              <a:t> </a:t>
            </a:r>
            <a:r>
              <a:rPr lang="ko-KR" altLang="en-US" sz="1300" dirty="0">
                <a:latin typeface="+mn-ea"/>
              </a:rPr>
              <a:t>부여하지 </a:t>
            </a:r>
            <a:r>
              <a:rPr lang="ko-KR" altLang="en-US" sz="1300" dirty="0" smtClean="0">
                <a:latin typeface="+mn-ea"/>
              </a:rPr>
              <a:t>않을 수 있음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ko-KR" altLang="en-US" sz="1300" dirty="0" smtClean="0">
                <a:latin typeface="+mn-ea"/>
              </a:rPr>
              <a:t>                 최종 선정된 플랫폼은 인문사회학부 또는 </a:t>
            </a:r>
            <a:r>
              <a:rPr lang="ko-KR" altLang="en-US" sz="1300" dirty="0" err="1" smtClean="0">
                <a:latin typeface="+mn-ea"/>
              </a:rPr>
              <a:t>융합부전공</a:t>
            </a:r>
            <a:r>
              <a:rPr lang="ko-KR" altLang="en-US" sz="1300" dirty="0" smtClean="0">
                <a:latin typeface="+mn-ea"/>
              </a:rPr>
              <a:t> 홈페이지에 탑재</a:t>
            </a:r>
            <a:r>
              <a:rPr lang="en-US" altLang="ko-KR" sz="1300" dirty="0" smtClean="0">
                <a:latin typeface="+mn-ea"/>
              </a:rPr>
              <a:t>(</a:t>
            </a:r>
            <a:r>
              <a:rPr lang="ko-KR" altLang="en-US" sz="1300" dirty="0" smtClean="0">
                <a:latin typeface="+mn-ea"/>
              </a:rPr>
              <a:t>저작권</a:t>
            </a:r>
            <a:r>
              <a:rPr lang="en-US" altLang="ko-KR" sz="1300" dirty="0" smtClean="0">
                <a:latin typeface="+mn-ea"/>
              </a:rPr>
              <a:t>: </a:t>
            </a:r>
            <a:r>
              <a:rPr lang="ko-KR" altLang="en-US" sz="1300" dirty="0" smtClean="0">
                <a:latin typeface="+mn-ea"/>
              </a:rPr>
              <a:t>인문사회학부</a:t>
            </a:r>
            <a:r>
              <a:rPr lang="en-US" altLang="ko-KR" sz="1300" dirty="0" smtClean="0">
                <a:latin typeface="+mn-ea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060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4674" y="241817"/>
            <a:ext cx="11634951" cy="511762"/>
          </a:xfrm>
        </p:spPr>
        <p:txBody>
          <a:bodyPr>
            <a:normAutofit/>
          </a:bodyPr>
          <a:lstStyle/>
          <a:p>
            <a:pPr algn="ctr"/>
            <a:r>
              <a:rPr lang="ko-KR" altLang="en-US" sz="2000" b="1" dirty="0" smtClean="0">
                <a:latin typeface="+mn-ea"/>
              </a:rPr>
              <a:t>제 </a:t>
            </a:r>
            <a:r>
              <a:rPr lang="en-US" altLang="ko-KR" sz="2000" b="1" dirty="0">
                <a:latin typeface="+mn-ea"/>
              </a:rPr>
              <a:t>5</a:t>
            </a:r>
            <a:r>
              <a:rPr lang="ko-KR" altLang="en-US" sz="2000" b="1" dirty="0" smtClean="0">
                <a:latin typeface="+mn-ea"/>
              </a:rPr>
              <a:t>회 </a:t>
            </a:r>
            <a:r>
              <a:rPr lang="en-US" altLang="ko-KR" sz="2000" b="1" dirty="0" smtClean="0">
                <a:latin typeface="+mn-ea"/>
              </a:rPr>
              <a:t>“CCRP</a:t>
            </a:r>
            <a:r>
              <a:rPr lang="en-US" altLang="ko-KR" sz="2000" b="1" spc="-150" dirty="0" smtClean="0">
                <a:latin typeface="+mn-ea"/>
              </a:rPr>
              <a:t>(Convergence Civilization Renaissance Production) </a:t>
            </a:r>
            <a:r>
              <a:rPr lang="ko-KR" altLang="en-US" sz="2000" b="1" dirty="0" smtClean="0">
                <a:latin typeface="+mn-ea"/>
              </a:rPr>
              <a:t>공유 플랫폼</a:t>
            </a:r>
            <a:r>
              <a:rPr lang="en-US" altLang="ko-KR" sz="2000" b="1" dirty="0" smtClean="0">
                <a:latin typeface="+mn-ea"/>
              </a:rPr>
              <a:t>” </a:t>
            </a:r>
            <a:r>
              <a:rPr lang="ko-KR" altLang="en-US" sz="2000" b="1" dirty="0" smtClean="0">
                <a:latin typeface="+mn-ea"/>
              </a:rPr>
              <a:t>공모전 안내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4288" y="753578"/>
            <a:ext cx="11634951" cy="61044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ko-KR" sz="1300" dirty="0">
                <a:latin typeface="+mn-ea"/>
              </a:rPr>
              <a:t>3</a:t>
            </a:r>
            <a:r>
              <a:rPr lang="ko-KR" altLang="en-US" sz="1300" dirty="0">
                <a:latin typeface="+mn-ea"/>
              </a:rPr>
              <a:t>번 과제  </a:t>
            </a:r>
            <a:r>
              <a:rPr lang="en-US" altLang="ko-KR" sz="1300" dirty="0">
                <a:latin typeface="+mn-ea"/>
              </a:rPr>
              <a:t>‘</a:t>
            </a:r>
            <a:r>
              <a:rPr lang="ko-KR" altLang="en-US" sz="1300" dirty="0">
                <a:latin typeface="+mn-ea"/>
              </a:rPr>
              <a:t>앱</a:t>
            </a:r>
            <a:r>
              <a:rPr lang="en-US" altLang="ko-KR" sz="1300" dirty="0">
                <a:latin typeface="+mn-ea"/>
              </a:rPr>
              <a:t>‘ </a:t>
            </a:r>
            <a:r>
              <a:rPr lang="ko-KR" altLang="en-US" sz="1300" dirty="0">
                <a:latin typeface="+mn-ea"/>
              </a:rPr>
              <a:t>제작 안내입니다</a:t>
            </a:r>
            <a:r>
              <a:rPr lang="en-US" altLang="ko-KR" sz="1300" dirty="0">
                <a:latin typeface="+mn-ea"/>
              </a:rPr>
              <a:t>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>
                <a:latin typeface="+mn-ea"/>
              </a:rPr>
              <a:t>파일을 제출하거나 구글 플레이어 등에서 다운 가능하도록 등록하여</a:t>
            </a:r>
            <a:r>
              <a:rPr lang="en-US" altLang="ko-KR" sz="1300" dirty="0">
                <a:latin typeface="+mn-ea"/>
              </a:rPr>
              <a:t>, </a:t>
            </a:r>
            <a:r>
              <a:rPr lang="ko-KR" altLang="en-US" sz="1300" dirty="0">
                <a:latin typeface="+mn-ea"/>
              </a:rPr>
              <a:t>앱이 구동되는 것을 </a:t>
            </a:r>
            <a:r>
              <a:rPr lang="ko-KR" altLang="en-US" sz="1300" dirty="0" err="1">
                <a:latin typeface="+mn-ea"/>
              </a:rPr>
              <a:t>심사자들이</a:t>
            </a:r>
            <a:r>
              <a:rPr lang="ko-KR" altLang="en-US" sz="1300" dirty="0">
                <a:latin typeface="+mn-ea"/>
              </a:rPr>
              <a:t> 확인할 수 있어야 한다</a:t>
            </a:r>
            <a:r>
              <a:rPr lang="en-US" altLang="ko-KR" sz="1300" dirty="0">
                <a:latin typeface="+mn-ea"/>
              </a:rPr>
              <a:t>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>
                <a:latin typeface="+mn-ea"/>
              </a:rPr>
              <a:t>아이디어 구현에 대한 심사가 필요하므로 해당 앱이 어떠한 문제를 해결할 수 있는지 설명하는 자료를 제출한다</a:t>
            </a:r>
            <a:r>
              <a:rPr lang="en-US" altLang="ko-KR" sz="1300" dirty="0">
                <a:latin typeface="+mn-ea"/>
              </a:rPr>
              <a:t>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>
                <a:latin typeface="+mn-ea"/>
              </a:rPr>
              <a:t>설명은 </a:t>
            </a:r>
            <a:r>
              <a:rPr lang="en-US" altLang="ko-KR" sz="1300" dirty="0" err="1">
                <a:latin typeface="+mn-ea"/>
              </a:rPr>
              <a:t>ppt</a:t>
            </a:r>
            <a:r>
              <a:rPr lang="en-US" altLang="ko-KR" sz="1300" dirty="0">
                <a:latin typeface="+mn-ea"/>
              </a:rPr>
              <a:t> </a:t>
            </a:r>
            <a:r>
              <a:rPr lang="ko-KR" altLang="en-US" sz="1300" dirty="0">
                <a:latin typeface="+mn-ea"/>
              </a:rPr>
              <a:t>등을 활용하되 </a:t>
            </a:r>
            <a:r>
              <a:rPr lang="ko-KR" altLang="en-US" sz="1300" dirty="0" smtClean="0">
                <a:latin typeface="+mn-ea"/>
              </a:rPr>
              <a:t>설명 시 </a:t>
            </a:r>
            <a:r>
              <a:rPr lang="ko-KR" altLang="en-US" sz="1300" dirty="0">
                <a:latin typeface="+mn-ea"/>
              </a:rPr>
              <a:t>앱의 스크린 샷 등을 포함시킨다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>
                <a:latin typeface="+mn-ea"/>
              </a:rPr>
              <a:t>기존 선정작은 인문사회학부 </a:t>
            </a:r>
            <a:r>
              <a:rPr lang="ko-KR" altLang="en-US" sz="1300" dirty="0" err="1" smtClean="0">
                <a:latin typeface="+mn-ea"/>
              </a:rPr>
              <a:t>융합부전공</a:t>
            </a:r>
            <a:r>
              <a:rPr lang="en-US" altLang="ko-KR" sz="1300" dirty="0" smtClean="0">
                <a:latin typeface="+mn-ea"/>
              </a:rPr>
              <a:t>(https://hsscm.postech.ac.kr)</a:t>
            </a:r>
            <a:r>
              <a:rPr lang="ko-KR" altLang="en-US" sz="1300" dirty="0" smtClean="0">
                <a:latin typeface="+mn-ea"/>
              </a:rPr>
              <a:t> 홈페이지에 </a:t>
            </a:r>
            <a:r>
              <a:rPr lang="ko-KR" altLang="en-US" sz="1300" dirty="0">
                <a:latin typeface="+mn-ea"/>
              </a:rPr>
              <a:t>게시되어 있으니 참고하기 바랍니다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300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300" dirty="0" smtClean="0">
                <a:latin typeface="+mn-ea"/>
              </a:rPr>
              <a:t>4</a:t>
            </a:r>
            <a:r>
              <a:rPr lang="ko-KR" altLang="en-US" sz="1300" dirty="0" smtClean="0">
                <a:latin typeface="+mn-ea"/>
              </a:rPr>
              <a:t>번 </a:t>
            </a:r>
            <a:r>
              <a:rPr lang="en-US" altLang="ko-KR" sz="1300" dirty="0" smtClean="0">
                <a:latin typeface="+mn-ea"/>
              </a:rPr>
              <a:t>‘</a:t>
            </a:r>
            <a:r>
              <a:rPr lang="ko-KR" altLang="en-US" sz="1300" dirty="0" smtClean="0">
                <a:latin typeface="+mn-ea"/>
              </a:rPr>
              <a:t>과제 제출</a:t>
            </a:r>
            <a:r>
              <a:rPr lang="en-US" altLang="ko-KR" sz="1300" dirty="0" smtClean="0">
                <a:latin typeface="+mn-ea"/>
              </a:rPr>
              <a:t>’</a:t>
            </a:r>
            <a:r>
              <a:rPr lang="ko-KR" altLang="en-US" sz="1300" dirty="0" smtClean="0">
                <a:latin typeface="+mn-ea"/>
              </a:rPr>
              <a:t> 안내입니다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신청서 작성 시 인문사회학부 교수에게 확인 및 서명을 반드시 받아야한다</a:t>
            </a:r>
            <a:r>
              <a:rPr lang="en-US" altLang="ko-KR" sz="1300" dirty="0" smtClean="0">
                <a:latin typeface="+mn-ea"/>
              </a:rPr>
              <a:t>.(</a:t>
            </a:r>
            <a:r>
              <a:rPr lang="ko-KR" altLang="en-US" sz="1300" dirty="0" smtClean="0">
                <a:latin typeface="+mn-ea"/>
              </a:rPr>
              <a:t>직접 대면으로 확인 및 서명이 어려울 경우 증빙자료 제출</a:t>
            </a:r>
            <a:r>
              <a:rPr lang="en-US" altLang="ko-KR" sz="1300" dirty="0" smtClean="0">
                <a:latin typeface="+mn-ea"/>
              </a:rPr>
              <a:t>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과제 선정 시 선정 팀에게 개별로 공지한다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과제 활동 중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2021.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6. 1.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~ </a:t>
            </a:r>
            <a:r>
              <a:rPr lang="en-US" altLang="ko-KR" sz="1300" dirty="0" smtClean="0">
                <a:solidFill>
                  <a:srgbClr val="FF0000"/>
                </a:solidFill>
                <a:latin typeface="+mn-ea"/>
              </a:rPr>
              <a:t>6. 3. </a:t>
            </a:r>
            <a:r>
              <a:rPr lang="ko-KR" altLang="en-US" sz="1300" dirty="0" smtClean="0">
                <a:latin typeface="+mn-ea"/>
              </a:rPr>
              <a:t>사이에 간단한 과제 진행사항을 제출한다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과제 제출은 동영상이나 제작한 앱으로 하며 과제 제출시 과제에 발표에 대한 설명문을</a:t>
            </a:r>
            <a:r>
              <a:rPr lang="en-US" altLang="ko-KR" sz="1300" dirty="0" smtClean="0">
                <a:latin typeface="+mn-ea"/>
              </a:rPr>
              <a:t> </a:t>
            </a:r>
            <a:r>
              <a:rPr lang="ko-KR" altLang="en-US" sz="1300" dirty="0" smtClean="0">
                <a:latin typeface="+mn-ea"/>
              </a:rPr>
              <a:t>함께 제출하여야 한다</a:t>
            </a:r>
            <a:r>
              <a:rPr lang="en-US" altLang="ko-KR" sz="1300" dirty="0" smtClean="0">
                <a:latin typeface="+mn-ea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ko-KR" altLang="en-US" sz="1300" dirty="0" smtClean="0">
                <a:latin typeface="+mn-ea"/>
              </a:rPr>
              <a:t>함께 제출한 설명문을 토대로 과제 발표를 진행해야 한다</a:t>
            </a:r>
            <a:r>
              <a:rPr lang="en-US" altLang="ko-KR" sz="1300" dirty="0" smtClean="0">
                <a:latin typeface="+mn-ea"/>
              </a:rPr>
              <a:t>.</a:t>
            </a:r>
            <a:endParaRPr lang="en-US" altLang="ko-KR" sz="1300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13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03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575</Words>
  <Application>Microsoft Office PowerPoint</Application>
  <PresentationFormat>와이드스크린</PresentationFormat>
  <Paragraphs>34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제 5회 “CCRP(Convergence Civilization Renaissance Production) 공유 플랫폼” 공모전 안내</vt:lpstr>
      <vt:lpstr>제 5회 “CCRP(Convergence Civilization Renaissance Production) 공유 플랫폼” 공모전 안내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user</cp:lastModifiedBy>
  <cp:revision>64</cp:revision>
  <dcterms:created xsi:type="dcterms:W3CDTF">2019-08-26T07:28:59Z</dcterms:created>
  <dcterms:modified xsi:type="dcterms:W3CDTF">2021-04-16T04:50:56Z</dcterms:modified>
</cp:coreProperties>
</file>